
<file path=[Content_Types].xml><?xml version="1.0" encoding="utf-8"?>
<Types xmlns="http://schemas.openxmlformats.org/package/2006/content-types">
  <Default Extension="png" ContentType="image/png"/>
  <Default Extension="jfif" ContentType="image/jpe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4"/>
  </p:notesMasterIdLst>
  <p:handoutMasterIdLst>
    <p:handoutMasterId r:id="rId25"/>
  </p:handoutMasterIdLst>
  <p:sldIdLst>
    <p:sldId id="355" r:id="rId7"/>
    <p:sldId id="369" r:id="rId8"/>
    <p:sldId id="397" r:id="rId9"/>
    <p:sldId id="412" r:id="rId10"/>
    <p:sldId id="398" r:id="rId11"/>
    <p:sldId id="413" r:id="rId12"/>
    <p:sldId id="399" r:id="rId13"/>
    <p:sldId id="414" r:id="rId14"/>
    <p:sldId id="405" r:id="rId15"/>
    <p:sldId id="415" r:id="rId16"/>
    <p:sldId id="420" r:id="rId17"/>
    <p:sldId id="416" r:id="rId18"/>
    <p:sldId id="418" r:id="rId19"/>
    <p:sldId id="417" r:id="rId20"/>
    <p:sldId id="408" r:id="rId21"/>
    <p:sldId id="411" r:id="rId22"/>
    <p:sldId id="409" r:id="rId23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7917" autoAdjust="0"/>
  </p:normalViewPr>
  <p:slideViewPr>
    <p:cSldViewPr snapToGrid="0">
      <p:cViewPr varScale="1">
        <p:scale>
          <a:sx n="61" d="100"/>
          <a:sy n="61" d="100"/>
        </p:scale>
        <p:origin x="158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b="1" dirty="0" err="1"/>
              <a:t>Hikari</a:t>
            </a:r>
            <a:r>
              <a:rPr lang="en-US" b="1" dirty="0"/>
              <a:t> no To</a:t>
            </a:r>
            <a:endParaRPr lang="de-DE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2017/2018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06.11.2017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Game setting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101" name="Rechteck 100"/>
          <p:cNvSpPr/>
          <p:nvPr/>
        </p:nvSpPr>
        <p:spPr>
          <a:xfrm>
            <a:off x="311162" y="1953102"/>
            <a:ext cx="8572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have a dungeon crawler, but to give it a twist we have a modern setting: </a:t>
            </a:r>
            <a:r>
              <a:rPr lang="en-US" b="1" dirty="0"/>
              <a:t>Asian metropolis full of neon lights, dungeons are the levels of a shady organization’s headquarters</a:t>
            </a:r>
            <a:endParaRPr lang="en-US" dirty="0"/>
          </a:p>
        </p:txBody>
      </p:sp>
      <p:sp>
        <p:nvSpPr>
          <p:cNvPr id="102" name="Rechteck 101"/>
          <p:cNvSpPr/>
          <p:nvPr/>
        </p:nvSpPr>
        <p:spPr>
          <a:xfrm>
            <a:off x="319630" y="3349416"/>
            <a:ext cx="8507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What’s the backstory, the plot?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Players go up the levels of a </a:t>
            </a:r>
            <a:r>
              <a:rPr lang="en-GB" b="1" dirty="0"/>
              <a:t>fortified high-rise tower </a:t>
            </a:r>
            <a:r>
              <a:rPr lang="en-GB" dirty="0"/>
              <a:t>in order to </a:t>
            </a:r>
            <a:r>
              <a:rPr lang="en-GB" b="1" dirty="0"/>
              <a:t>rescue their friend </a:t>
            </a:r>
            <a:r>
              <a:rPr lang="en-GB" dirty="0"/>
              <a:t>from a rivalling clan,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who’s being kept for their supernatural powers and unable to escape by themselves, so </a:t>
            </a:r>
            <a:r>
              <a:rPr lang="en-GB" b="1" dirty="0"/>
              <a:t>uses their powers to guide and support the group on their way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2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150070"/>
            <a:ext cx="9052560" cy="50920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926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Downtown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93" y="1743087"/>
            <a:ext cx="6591791" cy="439184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0155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Neon Lights and Colors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844708"/>
            <a:ext cx="7673419" cy="431629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5027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Simplistic Style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6" y="1715679"/>
            <a:ext cx="7902803" cy="444532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6448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Technical details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Crawlers: PC, traditional setup with monitor/mouse/keyboard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Master: PC, using VR headset and tracked motion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is created in </a:t>
            </a:r>
            <a:r>
              <a:rPr lang="en-US" b="1" dirty="0"/>
              <a:t>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Stable </a:t>
            </a:r>
            <a:r>
              <a:rPr lang="en-US" b="1" dirty="0"/>
              <a:t>networking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Procedural generation </a:t>
            </a:r>
            <a:r>
              <a:rPr lang="en-US" dirty="0"/>
              <a:t>for enjoyable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visuals to lower artistic effort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  <p:extLst>
      <p:ext uri="{BB962C8B-B14F-4D97-AF65-F5344CB8AC3E}">
        <p14:creationId xmlns:p14="http://schemas.microsoft.com/office/powerpoint/2010/main" val="116705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Challenges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Visually </a:t>
            </a:r>
            <a:r>
              <a:rPr lang="en-US" b="1" dirty="0"/>
              <a:t>homogenous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Game 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promote teamwork, but don’t cheaply enforce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Achieve diverse experiences for new playthroughs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ambitious </a:t>
            </a:r>
            <a:r>
              <a:rPr lang="en-US" b="1" dirty="0"/>
              <a:t>technical backbone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networking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procedural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VR hand tracking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  <p:extLst>
      <p:ext uri="{BB962C8B-B14F-4D97-AF65-F5344CB8AC3E}">
        <p14:creationId xmlns:p14="http://schemas.microsoft.com/office/powerpoint/2010/main" val="22959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06093" y="3223816"/>
            <a:ext cx="6131814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Q&amp;A</a:t>
            </a:r>
            <a:endParaRPr lang="de-DE" sz="3000" dirty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4978E-BA84-421B-8188-DBA68E261C41}"/>
              </a:ext>
            </a:extLst>
          </p:cNvPr>
          <p:cNvSpPr/>
          <p:nvPr/>
        </p:nvSpPr>
        <p:spPr>
          <a:xfrm>
            <a:off x="0" y="539496"/>
            <a:ext cx="9144000" cy="5779008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3200" dirty="0"/>
              <a:t>Cooperative Dungeon Crawler</a:t>
            </a:r>
            <a:endParaRPr lang="en-US" sz="3200" dirty="0"/>
          </a:p>
          <a:p>
            <a:endParaRPr lang="de-DE" sz="3200" dirty="0"/>
          </a:p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Artem,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377796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We decided on a…</a:t>
            </a:r>
            <a:endParaRPr lang="de-DE" sz="24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823997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Diablo</a:t>
            </a:r>
            <a:r>
              <a:rPr lang="en-US" sz="1800" dirty="0"/>
              <a:t>-like gameplay for players, which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(almost) </a:t>
            </a:r>
            <a:r>
              <a:rPr lang="en-US" sz="1800" dirty="0"/>
              <a:t>everyone loves: </a:t>
            </a:r>
            <a:r>
              <a:rPr lang="en-US" sz="1800" b="1" dirty="0"/>
              <a:t>run, collect loot, fight enemies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934770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Rogue-like elements to make game shorter, </a:t>
            </a:r>
            <a:r>
              <a:rPr lang="en-US" sz="2000" b="1" dirty="0"/>
              <a:t>lively and </a:t>
            </a:r>
            <a:r>
              <a:rPr lang="en-US" sz="2000" b="1" dirty="0" err="1"/>
              <a:t>replayable</a:t>
            </a:r>
            <a:endParaRPr lang="en-US" sz="2000" b="1" dirty="0"/>
          </a:p>
          <a:p>
            <a:endParaRPr lang="en-US" sz="28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833456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Players have unique abilities and </a:t>
            </a:r>
            <a:r>
              <a:rPr lang="en-US" sz="2000" b="1" dirty="0"/>
              <a:t>need</a:t>
            </a:r>
            <a:r>
              <a:rPr lang="en-US" sz="2000" dirty="0"/>
              <a:t> </a:t>
            </a:r>
            <a:r>
              <a:rPr lang="en-US" sz="2000" b="1" dirty="0"/>
              <a:t>to cooperate </a:t>
            </a:r>
            <a:r>
              <a:rPr lang="en-US" sz="2000" dirty="0"/>
              <a:t>to make their way through procedurally-generated levels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Novel feature: Dungeon Master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140463"/>
            <a:ext cx="445513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Godlike entity in VR</a:t>
            </a:r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571170"/>
            <a:ext cx="418257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Sees the entire level from a giant’s perspective and guides the players.</a:t>
            </a:r>
            <a:endParaRPr lang="en-US" b="1" dirty="0"/>
          </a:p>
          <a:p>
            <a:endParaRPr lang="en-US" sz="22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280762"/>
            <a:ext cx="4190500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set of abilities and different gameplay.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99" y="1732084"/>
            <a:ext cx="3258269" cy="4167554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5145799" y="5924865"/>
            <a:ext cx="32582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chemeClr val="bg2"/>
                </a:solidFill>
              </a:rPr>
              <a:t>redbubble.net</a:t>
            </a:r>
          </a:p>
        </p:txBody>
      </p:sp>
    </p:spTree>
    <p:extLst>
      <p:ext uri="{BB962C8B-B14F-4D97-AF65-F5344CB8AC3E}">
        <p14:creationId xmlns:p14="http://schemas.microsoft.com/office/powerpoint/2010/main" val="355203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7" y="1752142"/>
            <a:ext cx="7775524" cy="43737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62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Crawler’s gameplay – </a:t>
            </a:r>
            <a:r>
              <a:rPr lang="en-US" i="1" dirty="0"/>
              <a:t>Diablo/Orcs must die</a:t>
            </a:r>
            <a:endParaRPr lang="de-DE" sz="3000" i="1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23778" y="1654683"/>
            <a:ext cx="4616473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 on the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through the level, kill monsters, gather loot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sees immediate surroundings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die, but are the only entities able to complete a dungeon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classes have different abilities</a:t>
            </a:r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10" name="Ellipse 9"/>
          <p:cNvSpPr/>
          <p:nvPr/>
        </p:nvSpPr>
        <p:spPr>
          <a:xfrm>
            <a:off x="6488723" y="3341002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6690946" y="3608704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6550269" y="4044592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6688978" y="4038332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6688978" y="372786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393452" y="3793229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7028947" y="3592962"/>
            <a:ext cx="56669" cy="2959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6973994" y="3864427"/>
            <a:ext cx="94287" cy="1134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6982159" y="3569134"/>
            <a:ext cx="206835" cy="353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ogen 34"/>
          <p:cNvSpPr/>
          <p:nvPr/>
        </p:nvSpPr>
        <p:spPr>
          <a:xfrm rot="557575">
            <a:off x="7054738" y="2927266"/>
            <a:ext cx="100757" cy="1139130"/>
          </a:xfrm>
          <a:prstGeom prst="arc">
            <a:avLst>
              <a:gd name="adj1" fmla="val 7370666"/>
              <a:gd name="adj2" fmla="val 3390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/>
          <p:cNvCxnSpPr/>
          <p:nvPr/>
        </p:nvCxnSpPr>
        <p:spPr>
          <a:xfrm flipV="1">
            <a:off x="5607852" y="2039157"/>
            <a:ext cx="633548" cy="25047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486390" y="2039157"/>
            <a:ext cx="569627" cy="25047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5058146" y="2033264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486390" y="2040897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>
            <a:off x="5257801" y="1695358"/>
            <a:ext cx="29908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>
            <a:off x="6840524" y="2179329"/>
            <a:ext cx="0" cy="43588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/>
          <p:nvPr/>
        </p:nvCxnSpPr>
        <p:spPr>
          <a:xfrm flipH="1">
            <a:off x="6699847" y="2615217"/>
            <a:ext cx="138709" cy="39938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6838556" y="2608957"/>
            <a:ext cx="200256" cy="3697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6838556" y="2358403"/>
            <a:ext cx="200256" cy="1147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 flipV="1">
            <a:off x="6638301" y="2363855"/>
            <a:ext cx="194415" cy="1110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>
          <a:xfrm>
            <a:off x="6649982" y="2466115"/>
            <a:ext cx="182734" cy="91213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/>
          <p:nvPr/>
        </p:nvCxnSpPr>
        <p:spPr>
          <a:xfrm>
            <a:off x="7017890" y="2460608"/>
            <a:ext cx="203207" cy="5364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Mond 75"/>
          <p:cNvSpPr/>
          <p:nvPr/>
        </p:nvSpPr>
        <p:spPr>
          <a:xfrm rot="18308287">
            <a:off x="6555133" y="173884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7" name="Mond 76"/>
          <p:cNvSpPr/>
          <p:nvPr/>
        </p:nvSpPr>
        <p:spPr>
          <a:xfrm rot="14404879">
            <a:off x="6814286" y="17636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8" name="Smiley 77"/>
          <p:cNvSpPr/>
          <p:nvPr/>
        </p:nvSpPr>
        <p:spPr>
          <a:xfrm>
            <a:off x="6638301" y="1849908"/>
            <a:ext cx="396936" cy="390731"/>
          </a:xfrm>
          <a:prstGeom prst="smileyFace">
            <a:avLst>
              <a:gd name="adj" fmla="val 3879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1" name="Inhaltsplatzhalter 1"/>
          <p:cNvSpPr txBox="1">
            <a:spLocks/>
          </p:cNvSpPr>
          <p:nvPr/>
        </p:nvSpPr>
        <p:spPr>
          <a:xfrm>
            <a:off x="319090" y="4970912"/>
            <a:ext cx="8158160" cy="220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effectively communicate with the master to reach their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limited skillset confined to their immediate surroundings, cannot spot distant traps, cannot alter the dungeon</a:t>
            </a:r>
          </a:p>
          <a:p>
            <a:endParaRPr lang="en-US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800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7" y="1893609"/>
            <a:ext cx="7569724" cy="425797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1221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Master’s gameplay – </a:t>
            </a:r>
            <a:r>
              <a:rPr lang="en-US" i="1" dirty="0"/>
              <a:t>Dungeon Keeper</a:t>
            </a:r>
            <a:endParaRPr lang="de-DE" sz="3000" i="1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229719"/>
            <a:ext cx="8443910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VR player</a:t>
            </a:r>
            <a:r>
              <a:rPr lang="en-US" dirty="0"/>
              <a:t>, overlooks dungeon from above, can lean in to focus on areas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Guides the crawlers</a:t>
            </a:r>
            <a:r>
              <a:rPr lang="en-US" dirty="0"/>
              <a:t>, helps them survive and find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unique set of abilities </a:t>
            </a:r>
            <a:r>
              <a:rPr lang="en-US" dirty="0"/>
              <a:t>that allows them to alter the dungeon structure, buff the crawlers, </a:t>
            </a:r>
            <a:r>
              <a:rPr lang="en-US" dirty="0" err="1"/>
              <a:t>debuff</a:t>
            </a:r>
            <a:r>
              <a:rPr lang="en-US" dirty="0"/>
              <a:t>/damage enemies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shares information</a:t>
            </a:r>
            <a:r>
              <a:rPr lang="en-US" dirty="0"/>
              <a:t>, needs to warn crawlers about danger, show them way through the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limited</a:t>
            </a:r>
            <a:r>
              <a:rPr lang="en-US" dirty="0"/>
              <a:t>, but rechargeable </a:t>
            </a:r>
            <a:r>
              <a:rPr lang="en-US" b="1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i="1" dirty="0"/>
              <a:t>-&gt; challenging micromanagement!</a:t>
            </a:r>
          </a:p>
          <a:p>
            <a:endParaRPr lang="en-US" sz="2200" dirty="0"/>
          </a:p>
        </p:txBody>
      </p:sp>
      <p:sp>
        <p:nvSpPr>
          <p:cNvPr id="32" name="Ellipse 31"/>
          <p:cNvSpPr/>
          <p:nvPr/>
        </p:nvSpPr>
        <p:spPr>
          <a:xfrm>
            <a:off x="7175925" y="849169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3" name="Abgerundetes Rechteck 32"/>
          <p:cNvSpPr/>
          <p:nvPr/>
        </p:nvSpPr>
        <p:spPr>
          <a:xfrm>
            <a:off x="7139054" y="1036743"/>
            <a:ext cx="1078408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7542101" y="1748419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7868953" y="1652511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2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725104"/>
            <a:ext cx="7701699" cy="433220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1356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Together</a:t>
            </a:r>
            <a:endParaRPr lang="de-DE" sz="3000" dirty="0"/>
          </a:p>
        </p:txBody>
      </p:sp>
      <p:sp>
        <p:nvSpPr>
          <p:cNvPr id="32" name="Ellipse 31"/>
          <p:cNvSpPr/>
          <p:nvPr/>
        </p:nvSpPr>
        <p:spPr>
          <a:xfrm>
            <a:off x="5839272" y="730285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3" name="Abgerundetes Rechteck 32"/>
          <p:cNvSpPr/>
          <p:nvPr/>
        </p:nvSpPr>
        <p:spPr>
          <a:xfrm>
            <a:off x="5791406" y="917640"/>
            <a:ext cx="1033223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6205448" y="1629535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6532300" y="1533627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5283755" y="1951188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3" name="Gerader Verbinder 12"/>
          <p:cNvCxnSpPr/>
          <p:nvPr/>
        </p:nvCxnSpPr>
        <p:spPr>
          <a:xfrm>
            <a:off x="5469646" y="230292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328969" y="273880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5467678" y="273254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5467678" y="2481994"/>
            <a:ext cx="371594" cy="115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5283755" y="2487447"/>
            <a:ext cx="178083" cy="2535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5926630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9" name="Gerader Verbinder 18"/>
          <p:cNvCxnSpPr/>
          <p:nvPr/>
        </p:nvCxnSpPr>
        <p:spPr>
          <a:xfrm>
            <a:off x="6112521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H="1">
            <a:off x="5971844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110553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6110553" y="2442777"/>
            <a:ext cx="351324" cy="1281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5815027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6551204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5" name="Gerader Verbinder 24"/>
          <p:cNvCxnSpPr/>
          <p:nvPr/>
        </p:nvCxnSpPr>
        <p:spPr>
          <a:xfrm>
            <a:off x="6737095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>
            <a:off x="6596418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6735127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6735127" y="2442777"/>
            <a:ext cx="341546" cy="142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V="1">
            <a:off x="6439601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7167969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1" name="Gerader Verbinder 30"/>
          <p:cNvCxnSpPr/>
          <p:nvPr/>
        </p:nvCxnSpPr>
        <p:spPr>
          <a:xfrm>
            <a:off x="7353860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H="1">
            <a:off x="7213183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7351892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7351892" y="2442777"/>
            <a:ext cx="216588" cy="2448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V="1">
            <a:off x="7056366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>
            <a:off x="4623495" y="1823634"/>
            <a:ext cx="1152972" cy="214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 flipV="1">
            <a:off x="7044691" y="1815735"/>
            <a:ext cx="1037592" cy="159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4623495" y="2029901"/>
            <a:ext cx="481905" cy="5843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 flipH="1">
            <a:off x="7701246" y="1970155"/>
            <a:ext cx="381037" cy="5950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533217" y="1931080"/>
            <a:ext cx="3969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game is </a:t>
            </a:r>
            <a:r>
              <a:rPr lang="en-US" b="1" dirty="0"/>
              <a:t>primarily about cooperation</a:t>
            </a:r>
          </a:p>
        </p:txBody>
      </p:sp>
      <p:sp>
        <p:nvSpPr>
          <p:cNvPr id="58" name="Rechteck 57"/>
          <p:cNvSpPr/>
          <p:nvPr/>
        </p:nvSpPr>
        <p:spPr>
          <a:xfrm>
            <a:off x="533217" y="3235488"/>
            <a:ext cx="77440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Cooperation between the crawlers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Boss battles/tough enemies nigh impossible solo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Augment each other’s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Cooperation between each crawler and the master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Guidance to goal (dungeon not inherently fair to crawler,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in battle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 high likelihood of failure</a:t>
            </a:r>
          </a:p>
        </p:txBody>
      </p:sp>
      <p:sp>
        <p:nvSpPr>
          <p:cNvPr id="59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/>
              <a:t>Hikari</a:t>
            </a:r>
            <a:r>
              <a:rPr lang="en-US" dirty="0"/>
              <a:t> no To 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  <p:extLst>
      <p:ext uri="{BB962C8B-B14F-4D97-AF65-F5344CB8AC3E}">
        <p14:creationId xmlns:p14="http://schemas.microsoft.com/office/powerpoint/2010/main" val="1236599372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804</Words>
  <Application>Microsoft Office PowerPoint</Application>
  <PresentationFormat>On-screen Show (4:3)</PresentationFormat>
  <Paragraphs>129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Game Pitch: Hikari no To</vt:lpstr>
      <vt:lpstr>We decided on a…</vt:lpstr>
      <vt:lpstr>Novel feature: Dungeon Master</vt:lpstr>
      <vt:lpstr>Mockup</vt:lpstr>
      <vt:lpstr>Crawler’s gameplay – Diablo/Orcs must die</vt:lpstr>
      <vt:lpstr>Mockup</vt:lpstr>
      <vt:lpstr>Master’s gameplay – Dungeon Keeper</vt:lpstr>
      <vt:lpstr>Mockup</vt:lpstr>
      <vt:lpstr>Together</vt:lpstr>
      <vt:lpstr>Game setting</vt:lpstr>
      <vt:lpstr>PowerPoint Presentation</vt:lpstr>
      <vt:lpstr>Inspiration: Downtown</vt:lpstr>
      <vt:lpstr>Inspiration: Neon Lights and Colors</vt:lpstr>
      <vt:lpstr>Inspiration: Simplistic Style</vt:lpstr>
      <vt:lpstr>Technical details</vt:lpstr>
      <vt:lpstr>Challenges</vt:lpstr>
      <vt:lpstr>Q&amp;A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Paul Preißner</cp:lastModifiedBy>
  <cp:revision>206</cp:revision>
  <cp:lastPrinted>2015-07-30T14:04:45Z</cp:lastPrinted>
  <dcterms:created xsi:type="dcterms:W3CDTF">2017-11-01T18:11:47Z</dcterms:created>
  <dcterms:modified xsi:type="dcterms:W3CDTF">2017-11-06T11:56:37Z</dcterms:modified>
</cp:coreProperties>
</file>